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0.png" ContentType="image/png"/>
  <Override PartName="/ppt/media/image4.png" ContentType="image/png"/>
  <Override PartName="/ppt/media/image8.png" ContentType="image/png"/>
  <Override PartName="/ppt/media/image1.jpeg" ContentType="image/jpeg"/>
  <Override PartName="/ppt/media/image13.png" ContentType="image/png"/>
  <Override PartName="/ppt/media/image5.jpeg" ContentType="image/jpeg"/>
  <Override PartName="/ppt/media/image2.jpeg" ContentType="image/jpeg"/>
  <Override PartName="/ppt/media/image12.png" ContentType="image/png"/>
  <Override PartName="/ppt/media/image9.jpeg" ContentType="image/jpeg"/>
  <Override PartName="/ppt/media/image6.jpeg" ContentType="image/jpeg"/>
  <Override PartName="/ppt/media/image11.png" ContentType="image/png"/>
  <Override PartName="/ppt/media/image3.jpeg" ContentType="image/jpeg"/>
  <Override PartName="/ppt/media/image15.png" ContentType="image/png"/>
  <Override PartName="/ppt/media/image14.jpeg" ContentType="image/jpeg"/>
  <Override PartName="/ppt/media/image7.jpeg" ContentType="image/jpeg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7004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8870040" cy="438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 sz="1400"/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US" sz="1400"/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41A13121-21A1-41B1-B1F1-C181D10131A1}" type="slidenum">
              <a:rPr lang="en-US" sz="1400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10079640" cy="755964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720"/>
            <a:ext cx="10080000" cy="755028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756000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756000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822960" y="3566160"/>
            <a:ext cx="8686800" cy="12715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6000">
                <a:solidFill>
                  <a:srgbClr val="ff6309"/>
                </a:solidFill>
                <a:latin typeface="Fira Mono"/>
              </a:rPr>
              <a:t>Grammatisation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822960" y="3566160"/>
            <a:ext cx="8686800" cy="24526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6000">
                <a:solidFill>
                  <a:srgbClr val="ff6309"/>
                </a:solidFill>
                <a:latin typeface="Fira Mono"/>
              </a:rPr>
              <a:t>Exteriorisation</a:t>
            </a:r>
            <a:endParaRPr/>
          </a:p>
          <a:p>
            <a:r>
              <a:rPr lang="en-US" sz="6000">
                <a:solidFill>
                  <a:srgbClr val="ff6309"/>
                </a:solidFill>
                <a:latin typeface="Fira Mono"/>
              </a:rPr>
              <a:t>of Memory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822960" y="3566160"/>
            <a:ext cx="8686800" cy="12715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6000">
                <a:solidFill>
                  <a:srgbClr val="ff6309"/>
                </a:solidFill>
                <a:latin typeface="Fira Mono"/>
              </a:rPr>
              <a:t>Big Data!</a:t>
            </a: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756000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0"/>
            <a:ext cx="10079640" cy="756000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68120" cy="7559640"/>
          </a:xfrm>
          <a:prstGeom prst="rect">
            <a:avLst/>
          </a:prstGeom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7200" y="0"/>
            <a:ext cx="10094760" cy="7561800"/>
          </a:xfrm>
          <a:prstGeom prst="rect">
            <a:avLst/>
          </a:prstGeom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2960"/>
            <a:ext cx="10079640" cy="754704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756000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79640" cy="756000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756000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80"/>
            <a:ext cx="10080000" cy="755748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30040" y="-1800"/>
            <a:ext cx="7922520" cy="755964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0"/>
            <a:ext cx="10079640" cy="756000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